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95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9202" autoAdjust="0"/>
  </p:normalViewPr>
  <p:slideViewPr>
    <p:cSldViewPr>
      <p:cViewPr varScale="1">
        <p:scale>
          <a:sx n="46" d="100"/>
          <a:sy n="46" d="100"/>
        </p:scale>
        <p:origin x="1860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van den Berg" userId="b7f64057-db8e-423a-b2b5-100c21bc0b3b" providerId="ADAL" clId="{A4A1BC12-892B-4966-986D-881121563CA5}"/>
    <pc:docChg chg="modSld">
      <pc:chgData name="Valerie van den Berg" userId="b7f64057-db8e-423a-b2b5-100c21bc0b3b" providerId="ADAL" clId="{A4A1BC12-892B-4966-986D-881121563CA5}" dt="2019-12-11T07:43:17.786" v="73" actId="20577"/>
      <pc:docMkLst>
        <pc:docMk/>
      </pc:docMkLst>
      <pc:sldChg chg="modSp">
        <pc:chgData name="Valerie van den Berg" userId="b7f64057-db8e-423a-b2b5-100c21bc0b3b" providerId="ADAL" clId="{A4A1BC12-892B-4966-986D-881121563CA5}" dt="2019-12-11T07:43:17.786" v="73" actId="20577"/>
        <pc:sldMkLst>
          <pc:docMk/>
          <pc:sldMk cId="105211006" sldId="295"/>
        </pc:sldMkLst>
        <pc:spChg chg="mod">
          <ac:chgData name="Valerie van den Berg" userId="b7f64057-db8e-423a-b2b5-100c21bc0b3b" providerId="ADAL" clId="{A4A1BC12-892B-4966-986D-881121563CA5}" dt="2019-12-11T07:43:17.786" v="73" actId="20577"/>
          <ac:spMkLst>
            <pc:docMk/>
            <pc:sldMk cId="105211006" sldId="295"/>
            <ac:spMk id="6" creationId="{107A197D-1EF8-42D3-BEE2-FD6B882049E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9FE22-13E6-4BA6-B6A7-8C2D551EFFA4}" type="datetimeFigureOut">
              <a:rPr lang="nl-NL" smtClean="0"/>
              <a:t>11-12-2019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32C65-5005-4605-8066-6953C27C5E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27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8762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0049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11-12-2019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043608" y="1412776"/>
            <a:ext cx="532859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u="sng" dirty="0">
                <a:latin typeface="Arial" pitchFamily="34" charset="0"/>
                <a:cs typeface="Arial" pitchFamily="34" charset="0"/>
              </a:rPr>
              <a:t>Welkom!</a:t>
            </a:r>
          </a:p>
          <a:p>
            <a:pPr algn="ctr"/>
            <a:r>
              <a:rPr lang="nl-NL" sz="2800" u="sng" dirty="0">
                <a:latin typeface="Arial" pitchFamily="34" charset="0"/>
                <a:cs typeface="Arial" pitchFamily="34" charset="0"/>
              </a:rPr>
              <a:t>Klas 1A</a:t>
            </a:r>
          </a:p>
          <a:p>
            <a:pPr algn="ctr"/>
            <a:endParaRPr lang="nl-NL" sz="2800" u="sng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2800" u="sng" dirty="0">
                <a:latin typeface="Arial" pitchFamily="34" charset="0"/>
                <a:cs typeface="Arial" pitchFamily="34" charset="0"/>
              </a:rPr>
              <a:t>Periode 2, lesweek 5</a:t>
            </a:r>
          </a:p>
          <a:p>
            <a:pPr algn="ctr"/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Verwerken werkveldoriëntatie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Verslag voor in </a:t>
            </a:r>
            <a:r>
              <a:rPr lang="nl-NL" dirty="0" err="1"/>
              <a:t>Wix</a:t>
            </a:r>
            <a:endParaRPr lang="nl-NL" dirty="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107A197D-1EF8-42D3-BEE2-FD6B882049EE}"/>
              </a:ext>
            </a:extLst>
          </p:cNvPr>
          <p:cNvSpPr/>
          <p:nvPr/>
        </p:nvSpPr>
        <p:spPr>
          <a:xfrm>
            <a:off x="1970382" y="1340768"/>
            <a:ext cx="665475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nl-NL" sz="2400" u="sng" dirty="0">
                <a:latin typeface="Arial" panose="020B0604020202020204" pitchFamily="34" charset="0"/>
                <a:cs typeface="Arial" panose="020B0604020202020204" pitchFamily="34" charset="0"/>
              </a:rPr>
              <a:t>Maak van </a:t>
            </a:r>
            <a:r>
              <a:rPr lang="nl-NL" sz="2400" u="sng">
                <a:latin typeface="Arial" panose="020B0604020202020204" pitchFamily="34" charset="0"/>
                <a:cs typeface="Arial" panose="020B0604020202020204" pitchFamily="34" charset="0"/>
              </a:rPr>
              <a:t>dit bedrijfsbezoek een </a:t>
            </a:r>
            <a:r>
              <a:rPr lang="nl-NL" sz="2400" u="sng" dirty="0">
                <a:latin typeface="Arial" panose="020B0604020202020204" pitchFamily="34" charset="0"/>
                <a:cs typeface="Arial" panose="020B0604020202020204" pitchFamily="34" charset="0"/>
              </a:rPr>
              <a:t>verslag van minimaal 500 woorden. Beschrijf in elk geval: De motivatie voor je keuze:</a:t>
            </a:r>
          </a:p>
          <a:p>
            <a:pPr fontAlgn="base"/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De indruk die je hebt gekregen van het bedrijf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Wat heeft je het meest verrast? + en -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De naam van de bedrijfsleider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De NAW-gegevens van deze zaak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De aard van de werkzaamheden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Voeg enkele foto’s toe die je zelf hebt gemaakt tijdens het bedrijfsbezoek</a:t>
            </a:r>
            <a:endParaRPr lang="nl-NL" sz="2400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1100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86</Words>
  <Application>Microsoft Office PowerPoint</Application>
  <PresentationFormat>Diavoorstelling (4:3)</PresentationFormat>
  <Paragraphs>17</Paragraphs>
  <Slides>3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Arial</vt:lpstr>
      <vt:lpstr>Calibri</vt:lpstr>
      <vt:lpstr>Kantoorthema</vt:lpstr>
      <vt:lpstr>PowerPoint-presentatie</vt:lpstr>
      <vt:lpstr>Programma</vt:lpstr>
      <vt:lpstr>Verslag voor in Wix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Valerie van den Berg</cp:lastModifiedBy>
  <cp:revision>55</cp:revision>
  <dcterms:created xsi:type="dcterms:W3CDTF">2013-11-15T15:05:42Z</dcterms:created>
  <dcterms:modified xsi:type="dcterms:W3CDTF">2019-12-11T07:43:26Z</dcterms:modified>
</cp:coreProperties>
</file>